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9T17:54:30.35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6/29/2022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6/29/2022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654233"/>
            <a:ext cx="6815669" cy="1732431"/>
          </a:xfrm>
        </p:spPr>
        <p:txBody>
          <a:bodyPr/>
          <a:lstStyle/>
          <a:p>
            <a:br>
              <a:rPr lang="en-US" sz="1600" dirty="0"/>
            </a:br>
            <a:r>
              <a:rPr lang="en-US" sz="2400" dirty="0"/>
              <a:t>ACTIVITY – 1</a:t>
            </a:r>
            <a:br>
              <a:rPr lang="en-US" sz="1600" dirty="0"/>
            </a:br>
            <a:r>
              <a:rPr lang="en-US" sz="1600" dirty="0"/>
              <a:t>Take one sample of soil and one sample of sand. Try to grow a plant in each. Now using food scraps, prepare compost and use it to convert the sand into soil so that it is suitable for the growth of the plant. Note down the amount and kind of waste used for the same. Relate this with the role of deforestation in desertification and discuss how it can be stopped across the world. </a:t>
            </a:r>
            <a:endParaRPr lang="en-IN" sz="1600" dirty="0"/>
          </a:p>
        </p:txBody>
      </p:sp>
      <p:sp>
        <p:nvSpPr>
          <p:cNvPr id="3" name="Subtitle 2"/>
          <p:cNvSpPr>
            <a:spLocks noGrp="1"/>
          </p:cNvSpPr>
          <p:nvPr>
            <p:ph type="subTitle" idx="1"/>
          </p:nvPr>
        </p:nvSpPr>
        <p:spPr>
          <a:xfrm>
            <a:off x="2277687" y="3516285"/>
            <a:ext cx="7639397" cy="1953490"/>
          </a:xfrm>
        </p:spPr>
        <p:txBody>
          <a:bodyPr>
            <a:normAutofit fontScale="92500" lnSpcReduction="20000"/>
          </a:bodyPr>
          <a:lstStyle/>
          <a:p>
            <a:r>
              <a:rPr lang="en-US" dirty="0"/>
              <a:t>(</a:t>
            </a:r>
            <a:r>
              <a:rPr lang="en-IN" dirty="0"/>
              <a:t>Environmental Studies</a:t>
            </a:r>
            <a:r>
              <a:rPr lang="en-US" dirty="0"/>
              <a:t>)</a:t>
            </a:r>
          </a:p>
          <a:p>
            <a:r>
              <a:rPr lang="en-US" dirty="0"/>
              <a:t>BY</a:t>
            </a:r>
          </a:p>
          <a:p>
            <a:r>
              <a:rPr lang="en-US" dirty="0"/>
              <a:t> RITIK KUMAR</a:t>
            </a:r>
          </a:p>
          <a:p>
            <a:r>
              <a:rPr lang="en-US" dirty="0"/>
              <a:t>41221131</a:t>
            </a:r>
          </a:p>
          <a:p>
            <a:r>
              <a:rPr lang="en-US" dirty="0"/>
              <a:t>BCA – 2ndsem</a:t>
            </a:r>
          </a:p>
          <a:p>
            <a:endParaRPr lang="en-IN" dirty="0"/>
          </a:p>
        </p:txBody>
      </p:sp>
    </p:spTree>
    <p:extLst>
      <p:ext uri="{BB962C8B-B14F-4D97-AF65-F5344CB8AC3E}">
        <p14:creationId xmlns:p14="http://schemas.microsoft.com/office/powerpoint/2010/main" val="4175584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D01A39A-E5B7-27C9-2F72-3BC3B7E2EE7B}"/>
              </a:ext>
            </a:extLst>
          </p:cNvPr>
          <p:cNvPicPr>
            <a:picLocks noGrp="1" noChangeAspect="1"/>
          </p:cNvPicPr>
          <p:nvPr>
            <p:ph idx="1"/>
          </p:nvPr>
        </p:nvPicPr>
        <p:blipFill>
          <a:blip r:embed="rId2"/>
          <a:stretch>
            <a:fillRect/>
          </a:stretch>
        </p:blipFill>
        <p:spPr>
          <a:xfrm>
            <a:off x="1140883" y="2632108"/>
            <a:ext cx="4423833" cy="3317875"/>
          </a:xfrm>
          <a:prstGeom prst="rect">
            <a:avLst/>
          </a:prstGeom>
        </p:spPr>
      </p:pic>
      <p:pic>
        <p:nvPicPr>
          <p:cNvPr id="5" name="Content Placeholder 4">
            <a:extLst>
              <a:ext uri="{FF2B5EF4-FFF2-40B4-BE49-F238E27FC236}">
                <a16:creationId xmlns:a16="http://schemas.microsoft.com/office/drawing/2014/main" id="{A6B9E6E2-3119-195C-0DE7-3B315457ADFF}"/>
              </a:ext>
            </a:extLst>
          </p:cNvPr>
          <p:cNvPicPr>
            <a:picLocks noChangeAspect="1"/>
          </p:cNvPicPr>
          <p:nvPr/>
        </p:nvPicPr>
        <p:blipFill>
          <a:blip r:embed="rId3"/>
          <a:stretch>
            <a:fillRect/>
          </a:stretch>
        </p:blipFill>
        <p:spPr>
          <a:xfrm>
            <a:off x="6324599" y="2520983"/>
            <a:ext cx="4571999" cy="3429000"/>
          </a:xfrm>
          <a:prstGeom prst="rect">
            <a:avLst/>
          </a:prstGeom>
        </p:spPr>
      </p:pic>
    </p:spTree>
    <p:extLst>
      <p:ext uri="{BB962C8B-B14F-4D97-AF65-F5344CB8AC3E}">
        <p14:creationId xmlns:p14="http://schemas.microsoft.com/office/powerpoint/2010/main" val="3364763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OF SOIL</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5463" y="2557463"/>
            <a:ext cx="5760720" cy="3317875"/>
          </a:xfrm>
        </p:spPr>
      </p:pic>
    </p:spTree>
    <p:extLst>
      <p:ext uri="{BB962C8B-B14F-4D97-AF65-F5344CB8AC3E}">
        <p14:creationId xmlns:p14="http://schemas.microsoft.com/office/powerpoint/2010/main" val="346603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OF SAND</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0" y="2493818"/>
            <a:ext cx="5494713" cy="3582785"/>
          </a:xfrm>
        </p:spPr>
      </p:pic>
    </p:spTree>
    <p:extLst>
      <p:ext uri="{BB962C8B-B14F-4D97-AF65-F5344CB8AC3E}">
        <p14:creationId xmlns:p14="http://schemas.microsoft.com/office/powerpoint/2010/main" val="3280645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COMPOST</a:t>
            </a:r>
            <a:endParaRPr lang="en-IN" dirty="0"/>
          </a:p>
        </p:txBody>
      </p:sp>
      <p:sp>
        <p:nvSpPr>
          <p:cNvPr id="3" name="Content Placeholder 2"/>
          <p:cNvSpPr>
            <a:spLocks noGrp="1"/>
          </p:cNvSpPr>
          <p:nvPr>
            <p:ph idx="1"/>
          </p:nvPr>
        </p:nvSpPr>
        <p:spPr/>
        <p:txBody>
          <a:bodyPr/>
          <a:lstStyle/>
          <a:p>
            <a:r>
              <a:rPr lang="en-US" dirty="0"/>
              <a:t>MIXER OF COW DUNG,DRY LEAVES,VEGETABLES AND FRUIT PEELS ETC.</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779" y="3192086"/>
            <a:ext cx="5719156" cy="2954715"/>
          </a:xfrm>
          <a:prstGeom prst="rect">
            <a:avLst/>
          </a:prstGeom>
        </p:spPr>
      </p:pic>
    </p:spTree>
    <p:extLst>
      <p:ext uri="{BB962C8B-B14F-4D97-AF65-F5344CB8AC3E}">
        <p14:creationId xmlns:p14="http://schemas.microsoft.com/office/powerpoint/2010/main" val="103859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MIXTURE OF SAND AND COMPOST</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21888"/>
          <a:stretch/>
        </p:blipFill>
        <p:spPr>
          <a:xfrm>
            <a:off x="3000895" y="2557463"/>
            <a:ext cx="5577840" cy="3317875"/>
          </a:xfrm>
        </p:spPr>
      </p:pic>
    </p:spTree>
    <p:extLst>
      <p:ext uri="{BB962C8B-B14F-4D97-AF65-F5344CB8AC3E}">
        <p14:creationId xmlns:p14="http://schemas.microsoft.com/office/powerpoint/2010/main" val="3376448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PLANTING MAIZE IN SAND</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3236" y="2557463"/>
            <a:ext cx="3649287" cy="3317875"/>
          </a:xfrm>
        </p:spPr>
      </p:pic>
    </p:spTree>
    <p:extLst>
      <p:ext uri="{BB962C8B-B14F-4D97-AF65-F5344CB8AC3E}">
        <p14:creationId xmlns:p14="http://schemas.microsoft.com/office/powerpoint/2010/main" val="379188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PLANTING MAIZE IN SAND WITH COMPOST</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22384"/>
          <a:stretch/>
        </p:blipFill>
        <p:spPr>
          <a:xfrm>
            <a:off x="3108961" y="2726575"/>
            <a:ext cx="5419898" cy="2783003"/>
          </a:xfrm>
        </p:spPr>
      </p:pic>
    </p:spTree>
    <p:extLst>
      <p:ext uri="{BB962C8B-B14F-4D97-AF65-F5344CB8AC3E}">
        <p14:creationId xmlns:p14="http://schemas.microsoft.com/office/powerpoint/2010/main" val="561423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ARE READY TO GROW </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28326"/>
          <a:stretch/>
        </p:blipFill>
        <p:spPr>
          <a:xfrm>
            <a:off x="3674225" y="2557463"/>
            <a:ext cx="4995950" cy="2378071"/>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97593DE-3936-150B-662C-70AC8D660EE1}"/>
                  </a:ext>
                </a:extLst>
              </p14:cNvPr>
              <p14:cNvContentPartPr/>
              <p14:nvPr/>
            </p14:nvContentPartPr>
            <p14:xfrm>
              <a:off x="2416834" y="4123910"/>
              <a:ext cx="360" cy="360"/>
            </p14:xfrm>
          </p:contentPart>
        </mc:Choice>
        <mc:Fallback>
          <p:pic>
            <p:nvPicPr>
              <p:cNvPr id="6" name="Ink 5">
                <a:extLst>
                  <a:ext uri="{FF2B5EF4-FFF2-40B4-BE49-F238E27FC236}">
                    <a16:creationId xmlns:a16="http://schemas.microsoft.com/office/drawing/2014/main" id="{D97593DE-3936-150B-662C-70AC8D660EE1}"/>
                  </a:ext>
                </a:extLst>
              </p:cNvPr>
              <p:cNvPicPr/>
              <p:nvPr/>
            </p:nvPicPr>
            <p:blipFill>
              <a:blip r:embed="rId4"/>
              <a:stretch>
                <a:fillRect/>
              </a:stretch>
            </p:blipFill>
            <p:spPr>
              <a:xfrm>
                <a:off x="2407834" y="4114910"/>
                <a:ext cx="18000" cy="18000"/>
              </a:xfrm>
              <a:prstGeom prst="rect">
                <a:avLst/>
              </a:prstGeom>
            </p:spPr>
          </p:pic>
        </mc:Fallback>
      </mc:AlternateContent>
      <p:sp>
        <p:nvSpPr>
          <p:cNvPr id="8" name="TextBox 7">
            <a:extLst>
              <a:ext uri="{FF2B5EF4-FFF2-40B4-BE49-F238E27FC236}">
                <a16:creationId xmlns:a16="http://schemas.microsoft.com/office/drawing/2014/main" id="{AA1B7766-CEA6-2545-CE18-A0C248EA8DFF}"/>
              </a:ext>
            </a:extLst>
          </p:cNvPr>
          <p:cNvSpPr txBox="1"/>
          <p:nvPr/>
        </p:nvSpPr>
        <p:spPr>
          <a:xfrm>
            <a:off x="6695104" y="5020161"/>
            <a:ext cx="1744825" cy="646331"/>
          </a:xfrm>
          <a:prstGeom prst="rect">
            <a:avLst/>
          </a:prstGeom>
          <a:noFill/>
        </p:spPr>
        <p:txBody>
          <a:bodyPr wrap="square" rtlCol="0">
            <a:spAutoFit/>
          </a:bodyPr>
          <a:lstStyle/>
          <a:p>
            <a:r>
              <a:rPr lang="en-US" b="1" dirty="0"/>
              <a:t>Sand + Compost</a:t>
            </a:r>
          </a:p>
        </p:txBody>
      </p:sp>
      <p:sp>
        <p:nvSpPr>
          <p:cNvPr id="9" name="TextBox 8">
            <a:extLst>
              <a:ext uri="{FF2B5EF4-FFF2-40B4-BE49-F238E27FC236}">
                <a16:creationId xmlns:a16="http://schemas.microsoft.com/office/drawing/2014/main" id="{C1980A01-53A0-FE48-7F7B-D70DB9E8FD69}"/>
              </a:ext>
            </a:extLst>
          </p:cNvPr>
          <p:cNvSpPr txBox="1"/>
          <p:nvPr/>
        </p:nvSpPr>
        <p:spPr>
          <a:xfrm>
            <a:off x="4899734" y="5020161"/>
            <a:ext cx="1440807" cy="369332"/>
          </a:xfrm>
          <a:prstGeom prst="rect">
            <a:avLst/>
          </a:prstGeom>
          <a:noFill/>
        </p:spPr>
        <p:txBody>
          <a:bodyPr wrap="square" rtlCol="0">
            <a:spAutoFit/>
          </a:bodyPr>
          <a:lstStyle/>
          <a:p>
            <a:r>
              <a:rPr lang="en-US" b="1"/>
              <a:t>Soil</a:t>
            </a:r>
            <a:endParaRPr lang="en-US" b="1" dirty="0"/>
          </a:p>
        </p:txBody>
      </p:sp>
    </p:spTree>
    <p:extLst>
      <p:ext uri="{BB962C8B-B14F-4D97-AF65-F5344CB8AC3E}">
        <p14:creationId xmlns:p14="http://schemas.microsoft.com/office/powerpoint/2010/main" val="3062575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2EB06-5B61-5E28-56F8-5C28EC4C6476}"/>
              </a:ext>
            </a:extLst>
          </p:cNvPr>
          <p:cNvSpPr>
            <a:spLocks noGrp="1"/>
          </p:cNvSpPr>
          <p:nvPr>
            <p:ph type="title"/>
          </p:nvPr>
        </p:nvSpPr>
        <p:spPr>
          <a:xfrm>
            <a:off x="1174104" y="976006"/>
            <a:ext cx="9601196" cy="1303867"/>
          </a:xfrm>
        </p:spPr>
        <p:txBody>
          <a:bodyPr/>
          <a:lstStyle/>
          <a:p>
            <a:r>
              <a:rPr lang="en-US" dirty="0"/>
              <a:t>Plant Growth</a:t>
            </a:r>
          </a:p>
        </p:txBody>
      </p:sp>
      <p:pic>
        <p:nvPicPr>
          <p:cNvPr id="9" name="Picture 8">
            <a:extLst>
              <a:ext uri="{FF2B5EF4-FFF2-40B4-BE49-F238E27FC236}">
                <a16:creationId xmlns:a16="http://schemas.microsoft.com/office/drawing/2014/main" id="{E4E0CD8C-7E06-26F9-1505-217B6ECBCB54}"/>
              </a:ext>
            </a:extLst>
          </p:cNvPr>
          <p:cNvPicPr>
            <a:picLocks noChangeAspect="1"/>
          </p:cNvPicPr>
          <p:nvPr/>
        </p:nvPicPr>
        <p:blipFill>
          <a:blip r:embed="rId2"/>
          <a:stretch>
            <a:fillRect/>
          </a:stretch>
        </p:blipFill>
        <p:spPr>
          <a:xfrm>
            <a:off x="6403910" y="2775857"/>
            <a:ext cx="3893976" cy="2920482"/>
          </a:xfrm>
          <a:prstGeom prst="rect">
            <a:avLst/>
          </a:prstGeom>
        </p:spPr>
      </p:pic>
      <p:pic>
        <p:nvPicPr>
          <p:cNvPr id="11" name="Picture 10">
            <a:extLst>
              <a:ext uri="{FF2B5EF4-FFF2-40B4-BE49-F238E27FC236}">
                <a16:creationId xmlns:a16="http://schemas.microsoft.com/office/drawing/2014/main" id="{87F4217C-35E4-1D93-BE18-D656CA0AE977}"/>
              </a:ext>
            </a:extLst>
          </p:cNvPr>
          <p:cNvPicPr>
            <a:picLocks noChangeAspect="1"/>
          </p:cNvPicPr>
          <p:nvPr/>
        </p:nvPicPr>
        <p:blipFill>
          <a:blip r:embed="rId3"/>
          <a:stretch>
            <a:fillRect/>
          </a:stretch>
        </p:blipFill>
        <p:spPr>
          <a:xfrm>
            <a:off x="1478901" y="2775857"/>
            <a:ext cx="3893976" cy="2920482"/>
          </a:xfrm>
          <a:prstGeom prst="rect">
            <a:avLst/>
          </a:prstGeom>
        </p:spPr>
      </p:pic>
    </p:spTree>
    <p:extLst>
      <p:ext uri="{BB962C8B-B14F-4D97-AF65-F5344CB8AC3E}">
        <p14:creationId xmlns:p14="http://schemas.microsoft.com/office/powerpoint/2010/main" val="28912481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57</TotalTime>
  <Words>144</Words>
  <Application>Microsoft Office PowerPoint</Application>
  <PresentationFormat>Widescreen</PresentationFormat>
  <Paragraphs>17</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Garamond</vt:lpstr>
      <vt:lpstr>Organic</vt:lpstr>
      <vt:lpstr> ACTIVITY – 1 Take one sample of soil and one sample of sand. Try to grow a plant in each. Now using food scraps, prepare compost and use it to convert the sand into soil so that it is suitable for the growth of the plant. Note down the amount and kind of waste used for the same. Relate this with the role of deforestation in desertification and discuss how it can be stopped across the world. </vt:lpstr>
      <vt:lpstr>SAMPLE OF SOIL</vt:lpstr>
      <vt:lpstr>SAMPLE OF SAND</vt:lpstr>
      <vt:lpstr>COMPOST</vt:lpstr>
      <vt:lpstr>MIXTURE OF SAND AND COMPOST</vt:lpstr>
      <vt:lpstr>PLANTING MAIZE IN SAND</vt:lpstr>
      <vt:lpstr>PLANTING MAIZE IN SAND WITH COMPOST</vt:lpstr>
      <vt:lpstr>BOTH ARE READY TO GROW </vt:lpstr>
      <vt:lpstr>Plant Growth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Take one sample of soil and one sample of sand. Try to grow a plant in each. Now using food scraps, prepare compost and use it to convert the sand into soil so that it is suitable for the growth of the plant. Note down the amount and kind of waste used for the same. Relate this with the role of deforestation in desertification and discuss how it can be stopped across the world.</dc:title>
  <dc:creator>Admin</dc:creator>
  <cp:lastModifiedBy>Sachin Rajbhar</cp:lastModifiedBy>
  <cp:revision>7</cp:revision>
  <dcterms:created xsi:type="dcterms:W3CDTF">2022-05-16T14:50:16Z</dcterms:created>
  <dcterms:modified xsi:type="dcterms:W3CDTF">2022-06-29T17:56:48Z</dcterms:modified>
</cp:coreProperties>
</file>